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56" r:id="rId2"/>
    <p:sldId id="270" r:id="rId3"/>
    <p:sldId id="257" r:id="rId4"/>
    <p:sldId id="263" r:id="rId5"/>
    <p:sldId id="258" r:id="rId6"/>
    <p:sldId id="259" r:id="rId7"/>
    <p:sldId id="260" r:id="rId8"/>
    <p:sldId id="261" r:id="rId9"/>
    <p:sldId id="264" r:id="rId10"/>
    <p:sldId id="265" r:id="rId11"/>
    <p:sldId id="266" r:id="rId12"/>
    <p:sldId id="262" r:id="rId13"/>
    <p:sldId id="268" r:id="rId14"/>
    <p:sldId id="267" r:id="rId15"/>
    <p:sldId id="269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9" autoAdjust="0"/>
    <p:restoredTop sz="95320" autoAdjust="0"/>
  </p:normalViewPr>
  <p:slideViewPr>
    <p:cSldViewPr snapToGrid="0">
      <p:cViewPr varScale="1">
        <p:scale>
          <a:sx n="83" d="100"/>
          <a:sy n="83" d="100"/>
        </p:scale>
        <p:origin x="504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680D-3EF8-41A8-AA19-DEA42EA0705B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F6AE84-3C2F-424A-B813-BCD77D74ED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94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BD5AA-968F-48A7-A9B1-58B6386BF2FF}" type="datetime1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0A0CF-A619-4B0D-8C8F-5F770A4DC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04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4D18-19DD-41CA-8AE3-486A927A7462}" type="datetime1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0A0CF-A619-4B0D-8C8F-5F770A4DC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15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24A3A-1CB1-47B9-AE93-DF27B092AED7}" type="datetime1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0A0CF-A619-4B0D-8C8F-5F770A4DC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270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F6CFC-EB0D-4C92-93E5-8EBE75E21A5E}" type="datetime1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ko-KR" altLang="en-US" dirty="0" smtClean="0"/>
              <a:t>슬라이드 </a:t>
            </a:r>
            <a:fld id="{2E00A0CF-A619-4B0D-8C8F-5F770A4DC3CA}" type="slidenum">
              <a:rPr lang="ko-KR" altLang="en-US" smtClean="0"/>
              <a:pPr/>
              <a:t>‹#›</a:t>
            </a:fld>
            <a:r>
              <a:rPr lang="en-US" altLang="ko-KR" dirty="0" smtClean="0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06952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A8747-AEB3-4B75-B9F9-13BAFDB8BA2A}" type="datetime1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0A0CF-A619-4B0D-8C8F-5F770A4DC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55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84075-A579-4470-B307-C05420B7377E}" type="datetime1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0A0CF-A619-4B0D-8C8F-5F770A4DC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030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4FEBD-BF9D-4F60-A148-3A525F48F9B8}" type="datetime1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0A0CF-A619-4B0D-8C8F-5F770A4DC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6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C0C93-38C9-4F02-A425-103AAFD5EC78}" type="datetime1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0A0CF-A619-4B0D-8C8F-5F770A4DC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79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933B1-B1E9-4AD5-BDEF-54DFB16118F5}" type="datetime1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0A0CF-A619-4B0D-8C8F-5F770A4DC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773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86AF9-5BF7-4428-B210-E95AB0732322}" type="datetime1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0A0CF-A619-4B0D-8C8F-5F770A4DC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134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AE657-755F-40BF-9274-762E5760BC73}" type="datetime1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0A0CF-A619-4B0D-8C8F-5F770A4DC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68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47AB6F-BF34-4DE0-B614-26FFE3E6F82F}" type="datetime1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dirty="0" smtClean="0"/>
              <a:t>슬라이드 </a:t>
            </a:r>
            <a:fld id="{2E00A0CF-A619-4B0D-8C8F-5F770A4DC3CA}" type="slidenum">
              <a:rPr lang="ko-KR" altLang="en-US" smtClean="0"/>
              <a:pPr/>
              <a:t>‹#›</a:t>
            </a:fld>
            <a:r>
              <a:rPr lang="en-US" altLang="ko-KR" dirty="0" smtClean="0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4932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jzwns/single-bungle-hwagok-imageprocessing#readm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 err="1" smtClean="0"/>
              <a:t>파이썬</a:t>
            </a:r>
            <a:r>
              <a:rPr lang="ko-KR" altLang="en-US" sz="4800" dirty="0" smtClean="0"/>
              <a:t> </a:t>
            </a:r>
            <a:r>
              <a:rPr lang="en-US" altLang="ko-KR" sz="4800" dirty="0" smtClean="0"/>
              <a:t>&amp; </a:t>
            </a:r>
            <a:r>
              <a:rPr lang="en-US" altLang="ko-KR" sz="4800" dirty="0" err="1" smtClean="0"/>
              <a:t>openCV</a:t>
            </a:r>
            <a:r>
              <a:rPr lang="en-US" altLang="ko-KR" sz="4800" dirty="0" smtClean="0"/>
              <a:t> </a:t>
            </a:r>
            <a:r>
              <a:rPr lang="ko-KR" altLang="en-US" sz="4800" dirty="0" smtClean="0"/>
              <a:t>활용</a:t>
            </a:r>
            <a:r>
              <a:rPr lang="en-US" altLang="ko-KR" sz="4800" dirty="0" smtClean="0"/>
              <a:t/>
            </a:r>
            <a:br>
              <a:rPr lang="en-US" altLang="ko-KR" sz="4800" dirty="0" smtClean="0"/>
            </a:br>
            <a:r>
              <a:rPr lang="ko-KR" altLang="en-US" sz="4800" dirty="0" smtClean="0"/>
              <a:t>컴퓨터 비전</a:t>
            </a: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 smtClean="0"/>
              <a:t>임베디드</a:t>
            </a:r>
            <a:r>
              <a:rPr lang="ko-KR" altLang="en-US" dirty="0" smtClean="0"/>
              <a:t> 기반 </a:t>
            </a:r>
            <a:r>
              <a:rPr lang="en-US" altLang="ko-KR" dirty="0" smtClean="0"/>
              <a:t>AI </a:t>
            </a:r>
            <a:r>
              <a:rPr lang="en-US" altLang="ko-KR" dirty="0" err="1" smtClean="0"/>
              <a:t>IoT</a:t>
            </a:r>
            <a:r>
              <a:rPr lang="en-US" altLang="ko-KR" dirty="0" smtClean="0"/>
              <a:t> SW</a:t>
            </a:r>
            <a:r>
              <a:rPr lang="ko-KR" altLang="en-US" dirty="0" smtClean="0"/>
              <a:t>개발 전문가 과정</a:t>
            </a:r>
            <a:endParaRPr lang="en-US" altLang="ko-KR" dirty="0" smtClean="0"/>
          </a:p>
          <a:p>
            <a:r>
              <a:rPr lang="en-US" altLang="ko-KR" dirty="0" err="1" smtClean="0"/>
              <a:t>IoT</a:t>
            </a:r>
            <a:r>
              <a:rPr lang="en-US" altLang="ko-KR" dirty="0" smtClean="0"/>
              <a:t> </a:t>
            </a:r>
            <a:r>
              <a:rPr lang="ko-KR" altLang="en-US" dirty="0" smtClean="0"/>
              <a:t>컴퓨터 비전 기반 </a:t>
            </a:r>
            <a:r>
              <a:rPr lang="en-US" altLang="ko-KR" dirty="0" smtClean="0"/>
              <a:t>AI </a:t>
            </a:r>
            <a:r>
              <a:rPr lang="ko-KR" altLang="en-US" dirty="0" smtClean="0"/>
              <a:t>응용</a:t>
            </a:r>
            <a:endParaRPr lang="en-US" altLang="ko-KR" dirty="0" smtClean="0"/>
          </a:p>
          <a:p>
            <a:r>
              <a:rPr lang="ko-KR" altLang="en-US" dirty="0" err="1" smtClean="0"/>
              <a:t>장혁준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118361" y="314793"/>
            <a:ext cx="173885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mtClean="0"/>
              <a:t>미니 프로젝트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57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600" dirty="0" smtClean="0"/>
              <a:t>이미지 처리</a:t>
            </a:r>
            <a:endParaRPr lang="ko-KR" alt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6842091" y="5156021"/>
            <a:ext cx="4511709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 anchor="b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이미지처리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화소점처리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기하학처리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화소영역처리</a:t>
            </a:r>
            <a:endParaRPr lang="en-US" altLang="ko-KR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976159" cy="44422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ko-KR" altLang="en-US" smtClean="0"/>
              <a:t>슬라이드 </a:t>
            </a:r>
            <a:fld id="{2E00A0CF-A619-4B0D-8C8F-5F770A4DC3CA}" type="slidenum">
              <a:rPr lang="ko-KR" altLang="en-US" smtClean="0"/>
              <a:pPr/>
              <a:t>10</a:t>
            </a:fld>
            <a:r>
              <a:rPr lang="en-US" altLang="ko-KR" smtClean="0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855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600" dirty="0" smtClean="0"/>
              <a:t>이미지 처리 </a:t>
            </a:r>
            <a:r>
              <a:rPr lang="en-US" altLang="ko-KR" sz="3600" dirty="0" smtClean="0"/>
              <a:t>– </a:t>
            </a:r>
            <a:r>
              <a:rPr lang="ko-KR" altLang="en-US" sz="3600" dirty="0" err="1" smtClean="0"/>
              <a:t>화소점</a:t>
            </a:r>
            <a:r>
              <a:rPr lang="ko-KR" altLang="en-US" sz="3600" dirty="0" smtClean="0"/>
              <a:t> 처리</a:t>
            </a:r>
            <a:endParaRPr lang="ko-KR" altLang="en-US" sz="36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98" y="1690689"/>
            <a:ext cx="3137599" cy="233953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799" y="1685694"/>
            <a:ext cx="3150997" cy="234952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522" y="4030223"/>
            <a:ext cx="3140949" cy="234203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166" y="4029811"/>
            <a:ext cx="3148754" cy="234785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6276" y="1692894"/>
            <a:ext cx="3138382" cy="234011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5659" y="4033546"/>
            <a:ext cx="3136493" cy="23387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37210" y="3654187"/>
            <a:ext cx="1426866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 anchor="b">
            <a:spAutoFit/>
          </a:bodyPr>
          <a:lstStyle/>
          <a:p>
            <a:r>
              <a:rPr lang="ko-KR" altLang="en-US" dirty="0" smtClean="0"/>
              <a:t>밝게</a:t>
            </a:r>
            <a:r>
              <a:rPr lang="en-US" altLang="ko-KR" dirty="0" smtClean="0"/>
              <a:t>/</a:t>
            </a:r>
            <a:r>
              <a:rPr lang="ko-KR" altLang="en-US" dirty="0" smtClean="0"/>
              <a:t>어둡게</a:t>
            </a:r>
            <a:endParaRPr lang="en-US" altLang="ko-KR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6471137" y="3653624"/>
            <a:ext cx="663463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 anchor="b">
            <a:spAutoFit/>
          </a:bodyPr>
          <a:lstStyle/>
          <a:p>
            <a:r>
              <a:rPr lang="ko-KR" altLang="en-US" smtClean="0"/>
              <a:t>반전</a:t>
            </a:r>
            <a:endParaRPr lang="en-US" altLang="ko-KR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9586966" y="3644160"/>
            <a:ext cx="663463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 anchor="b">
            <a:spAutoFit/>
          </a:bodyPr>
          <a:lstStyle/>
          <a:p>
            <a:r>
              <a:rPr lang="ko-KR" altLang="en-US" smtClean="0"/>
              <a:t>감마</a:t>
            </a:r>
            <a:endParaRPr lang="en-US" altLang="ko-KR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9103807" y="5981723"/>
            <a:ext cx="1146621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 anchor="b">
            <a:spAutoFit/>
          </a:bodyPr>
          <a:lstStyle/>
          <a:p>
            <a:r>
              <a:rPr lang="ko-KR" altLang="en-US" smtClean="0"/>
              <a:t>파라볼라</a:t>
            </a:r>
            <a:endParaRPr lang="en-US" altLang="ko-KR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6471137" y="5981723"/>
            <a:ext cx="663463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 anchor="b">
            <a:spAutoFit/>
          </a:bodyPr>
          <a:lstStyle/>
          <a:p>
            <a:r>
              <a:rPr lang="ko-KR" altLang="en-US" smtClean="0"/>
              <a:t>흑백</a:t>
            </a:r>
            <a:endParaRPr lang="en-US" altLang="ko-KR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2381459" y="5993309"/>
            <a:ext cx="158261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 anchor="b">
            <a:spAutoFit/>
          </a:bodyPr>
          <a:lstStyle/>
          <a:p>
            <a:r>
              <a:rPr lang="ko-KR" altLang="en-US" smtClean="0"/>
              <a:t>그레이스케일</a:t>
            </a:r>
            <a:endParaRPr lang="en-US" altLang="ko-KR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ko-KR" altLang="en-US" smtClean="0"/>
              <a:t>슬라이드 </a:t>
            </a:r>
            <a:fld id="{2E00A0CF-A619-4B0D-8C8F-5F770A4DC3CA}" type="slidenum">
              <a:rPr lang="ko-KR" altLang="en-US" smtClean="0"/>
              <a:pPr/>
              <a:t>11</a:t>
            </a:fld>
            <a:r>
              <a:rPr lang="en-US" altLang="ko-KR" smtClean="0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791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696" y="4013492"/>
            <a:ext cx="3447101" cy="248779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472" y="4029811"/>
            <a:ext cx="2838793" cy="233163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574" y="4036440"/>
            <a:ext cx="3150898" cy="234945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2609" y="1687780"/>
            <a:ext cx="3140949" cy="234203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7392" y="1697955"/>
            <a:ext cx="3154477" cy="2352119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703" y="1696980"/>
            <a:ext cx="3146039" cy="234582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600" dirty="0" smtClean="0"/>
              <a:t>이미지 처리 </a:t>
            </a:r>
            <a:r>
              <a:rPr lang="en-US" altLang="ko-KR" sz="3600" dirty="0" smtClean="0"/>
              <a:t>– </a:t>
            </a:r>
            <a:r>
              <a:rPr lang="ko-KR" altLang="en-US" sz="3600" dirty="0" smtClean="0"/>
              <a:t>기하학 처리</a:t>
            </a:r>
            <a:endParaRPr lang="ko-KR" alt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2743200" y="3654187"/>
            <a:ext cx="1220875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 anchor="b">
            <a:spAutoFit/>
          </a:bodyPr>
          <a:lstStyle/>
          <a:p>
            <a:pPr algn="r"/>
            <a:r>
              <a:rPr lang="ko-KR" altLang="en-US" dirty="0" err="1" smtClean="0"/>
              <a:t>상하반전</a:t>
            </a:r>
            <a:endParaRPr lang="en-US" altLang="ko-KR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5889239" y="3653624"/>
            <a:ext cx="1245361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 anchor="b">
            <a:spAutoFit/>
          </a:bodyPr>
          <a:lstStyle/>
          <a:p>
            <a:pPr algn="r"/>
            <a:r>
              <a:rPr lang="ko-KR" altLang="en-US" smtClean="0"/>
              <a:t>좌우반전</a:t>
            </a:r>
            <a:endParaRPr lang="en-US" altLang="ko-KR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9586966" y="3644160"/>
            <a:ext cx="663463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 anchor="b">
            <a:spAutoFit/>
          </a:bodyPr>
          <a:lstStyle/>
          <a:p>
            <a:pPr algn="r"/>
            <a:r>
              <a:rPr lang="ko-KR" altLang="en-US" dirty="0" smtClean="0"/>
              <a:t>이동</a:t>
            </a:r>
            <a:endParaRPr lang="en-US" altLang="ko-KR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8470761" y="5981723"/>
            <a:ext cx="1779668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 anchor="b">
            <a:spAutoFit/>
          </a:bodyPr>
          <a:lstStyle/>
          <a:p>
            <a:pPr algn="r"/>
            <a:r>
              <a:rPr lang="ko-KR" altLang="en-US" dirty="0" smtClean="0"/>
              <a:t>확대</a:t>
            </a:r>
            <a:r>
              <a:rPr lang="en-US" altLang="ko-KR" dirty="0" smtClean="0"/>
              <a:t>/</a:t>
            </a:r>
            <a:r>
              <a:rPr lang="ko-KR" altLang="en-US" dirty="0" smtClean="0"/>
              <a:t>축소</a:t>
            </a:r>
            <a:r>
              <a:rPr lang="en-US" altLang="ko-KR" dirty="0" smtClean="0"/>
              <a:t>(</a:t>
            </a:r>
            <a:r>
              <a:rPr lang="ko-KR" altLang="en-US" dirty="0" smtClean="0"/>
              <a:t>보간</a:t>
            </a:r>
            <a:r>
              <a:rPr lang="en-US" altLang="ko-KR" dirty="0" smtClean="0"/>
              <a:t>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889239" y="5981723"/>
            <a:ext cx="1245361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 anchor="b">
            <a:spAutoFit/>
          </a:bodyPr>
          <a:lstStyle/>
          <a:p>
            <a:pPr algn="r"/>
            <a:r>
              <a:rPr lang="ko-KR" altLang="en-US" smtClean="0"/>
              <a:t>확대</a:t>
            </a:r>
            <a:r>
              <a:rPr lang="en-US" altLang="ko-KR" dirty="0" smtClean="0"/>
              <a:t>/</a:t>
            </a:r>
            <a:r>
              <a:rPr lang="ko-KR" altLang="en-US" dirty="0" smtClean="0"/>
              <a:t>축소</a:t>
            </a:r>
            <a:endParaRPr lang="en-US" altLang="ko-KR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3265714" y="5993309"/>
            <a:ext cx="698362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 anchor="b">
            <a:spAutoFit/>
          </a:bodyPr>
          <a:lstStyle/>
          <a:p>
            <a:pPr algn="r"/>
            <a:r>
              <a:rPr lang="ko-KR" altLang="en-US" smtClean="0"/>
              <a:t>회전</a:t>
            </a:r>
            <a:endParaRPr lang="en-US" altLang="ko-KR" dirty="0" smtClean="0"/>
          </a:p>
        </p:txBody>
      </p:sp>
      <p:sp>
        <p:nvSpPr>
          <p:cNvPr id="34" name="슬라이드 번호 개체 틀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ko-KR" altLang="en-US" smtClean="0"/>
              <a:t>슬라이드 </a:t>
            </a:r>
            <a:fld id="{2E00A0CF-A619-4B0D-8C8F-5F770A4DC3CA}" type="slidenum">
              <a:rPr lang="ko-KR" altLang="en-US" smtClean="0"/>
              <a:pPr/>
              <a:t>12</a:t>
            </a:fld>
            <a:r>
              <a:rPr lang="en-US" altLang="ko-KR" smtClean="0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867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451" y="4037067"/>
            <a:ext cx="3176887" cy="236882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564" y="4051793"/>
            <a:ext cx="3176887" cy="23688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27" y="4054818"/>
            <a:ext cx="3172830" cy="23658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7433" y="1689188"/>
            <a:ext cx="3124719" cy="23299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3538" y="1689095"/>
            <a:ext cx="3137048" cy="233912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729" y="1692894"/>
            <a:ext cx="3167627" cy="236192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600" dirty="0" smtClean="0"/>
              <a:t>이미지 처리 </a:t>
            </a:r>
            <a:r>
              <a:rPr lang="en-US" altLang="ko-KR" sz="3600" dirty="0" smtClean="0"/>
              <a:t>– </a:t>
            </a:r>
            <a:r>
              <a:rPr lang="ko-KR" altLang="en-US" sz="3600" dirty="0" err="1" smtClean="0"/>
              <a:t>화소영역</a:t>
            </a:r>
            <a:r>
              <a:rPr lang="ko-KR" altLang="en-US" sz="3600" dirty="0" smtClean="0"/>
              <a:t> 처리</a:t>
            </a:r>
            <a:endParaRPr lang="ko-KR" alt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3064746" y="3654187"/>
            <a:ext cx="899329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 anchor="b">
            <a:spAutoFit/>
          </a:bodyPr>
          <a:lstStyle/>
          <a:p>
            <a:pPr algn="r"/>
            <a:r>
              <a:rPr lang="ko-KR" altLang="en-US" dirty="0" err="1" smtClean="0"/>
              <a:t>블러링</a:t>
            </a:r>
            <a:endParaRPr lang="en-US" altLang="ko-KR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6232373" y="3653624"/>
            <a:ext cx="90222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 anchor="b">
            <a:spAutoFit/>
          </a:bodyPr>
          <a:lstStyle/>
          <a:p>
            <a:pPr algn="r"/>
            <a:r>
              <a:rPr lang="ko-KR" altLang="en-US" smtClean="0"/>
              <a:t>엠보싱</a:t>
            </a:r>
            <a:endParaRPr lang="en-US" altLang="ko-KR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9254532" y="3644160"/>
            <a:ext cx="99589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 anchor="b">
            <a:spAutoFit/>
          </a:bodyPr>
          <a:lstStyle/>
          <a:p>
            <a:pPr algn="r"/>
            <a:r>
              <a:rPr lang="ko-KR" altLang="en-US" dirty="0" err="1" smtClean="0"/>
              <a:t>샤프닝</a:t>
            </a:r>
            <a:r>
              <a:rPr lang="en-US" altLang="ko-KR" dirty="0"/>
              <a:t>5</a:t>
            </a:r>
            <a:endParaRPr lang="en-US" altLang="ko-KR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9103807" y="5981723"/>
            <a:ext cx="1146621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 anchor="b">
            <a:spAutoFit/>
          </a:bodyPr>
          <a:lstStyle/>
          <a:p>
            <a:pPr algn="r"/>
            <a:r>
              <a:rPr lang="ko-KR" altLang="en-US" dirty="0" smtClean="0"/>
              <a:t>경계선</a:t>
            </a:r>
            <a:r>
              <a:rPr lang="en-US" altLang="ko-KR" dirty="0" smtClean="0"/>
              <a:t>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34011" y="5981723"/>
            <a:ext cx="1100589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 anchor="b">
            <a:spAutoFit/>
          </a:bodyPr>
          <a:lstStyle/>
          <a:p>
            <a:pPr algn="r"/>
            <a:r>
              <a:rPr lang="ko-KR" altLang="en-US" dirty="0" smtClean="0"/>
              <a:t>경계선</a:t>
            </a:r>
            <a:r>
              <a:rPr lang="en-US" altLang="ko-KR" dirty="0" smtClean="0"/>
              <a:t>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381459" y="5993309"/>
            <a:ext cx="158261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 anchor="b">
            <a:spAutoFit/>
          </a:bodyPr>
          <a:lstStyle/>
          <a:p>
            <a:pPr algn="r"/>
            <a:r>
              <a:rPr lang="ko-KR" altLang="en-US" dirty="0" err="1" smtClean="0"/>
              <a:t>샤프닝</a:t>
            </a:r>
            <a:r>
              <a:rPr lang="en-US" altLang="ko-KR" dirty="0" smtClean="0"/>
              <a:t>0</a:t>
            </a: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ko-KR" altLang="en-US" smtClean="0"/>
              <a:t>슬라이드 </a:t>
            </a:r>
            <a:fld id="{2E00A0CF-A619-4B0D-8C8F-5F770A4DC3CA}" type="slidenum">
              <a:rPr lang="ko-KR" altLang="en-US" smtClean="0"/>
              <a:pPr/>
              <a:t>13</a:t>
            </a:fld>
            <a:r>
              <a:rPr lang="en-US" altLang="ko-KR" smtClean="0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38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600" dirty="0" smtClean="0"/>
              <a:t>이미지 처리 </a:t>
            </a:r>
            <a:r>
              <a:rPr lang="en-US" altLang="ko-KR" sz="3600" dirty="0" smtClean="0"/>
              <a:t>– </a:t>
            </a:r>
            <a:r>
              <a:rPr lang="en-US" altLang="ko-KR" sz="3600" dirty="0" err="1" smtClean="0"/>
              <a:t>openCV</a:t>
            </a:r>
            <a:endParaRPr lang="ko-KR" altLang="en-US" sz="36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400425" cy="166687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06890"/>
            <a:ext cx="3095625" cy="17907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625" y="1690688"/>
            <a:ext cx="2819400" cy="17145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3825" y="3206890"/>
            <a:ext cx="2895600" cy="23241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5048" y="1868680"/>
            <a:ext cx="4811375" cy="358757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842091" y="5710019"/>
            <a:ext cx="4511709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 anchor="b">
            <a:spAutoFit/>
          </a:bodyPr>
          <a:lstStyle/>
          <a:p>
            <a:r>
              <a:rPr lang="ko-KR" altLang="en-US" dirty="0" smtClean="0"/>
              <a:t>앞서 본 처리 동작과 비슷한 방식의</a:t>
            </a:r>
            <a:endParaRPr lang="en-US" altLang="ko-KR" dirty="0" smtClean="0"/>
          </a:p>
          <a:p>
            <a:r>
              <a:rPr lang="ko-KR" altLang="en-US" dirty="0" smtClean="0"/>
              <a:t>처리들을 </a:t>
            </a:r>
            <a:r>
              <a:rPr lang="en-US" altLang="ko-KR" dirty="0" err="1" smtClean="0"/>
              <a:t>openCV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활용해 구현</a:t>
            </a:r>
            <a:endParaRPr lang="en-US" altLang="ko-KR" dirty="0" smtClean="0"/>
          </a:p>
        </p:txBody>
      </p:sp>
      <p:sp>
        <p:nvSpPr>
          <p:cNvPr id="33" name="슬라이드 번호 개체 틀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ko-KR" altLang="en-US" smtClean="0"/>
              <a:t>슬라이드 </a:t>
            </a:r>
            <a:fld id="{2E00A0CF-A619-4B0D-8C8F-5F770A4DC3CA}" type="slidenum">
              <a:rPr lang="ko-KR" altLang="en-US" smtClean="0"/>
              <a:pPr/>
              <a:t>14</a:t>
            </a:fld>
            <a:r>
              <a:rPr lang="en-US" altLang="ko-KR" smtClean="0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984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err="1" smtClean="0"/>
              <a:t>느낀점</a:t>
            </a:r>
            <a:r>
              <a:rPr lang="ko-KR" altLang="en-US" sz="3600" dirty="0" smtClean="0"/>
              <a:t> </a:t>
            </a:r>
            <a:r>
              <a:rPr lang="en-US" altLang="ko-KR" sz="3600" dirty="0" smtClean="0"/>
              <a:t>–</a:t>
            </a:r>
            <a:r>
              <a:rPr lang="ko-KR" altLang="en-US" sz="3600" dirty="0" smtClean="0"/>
              <a:t> 한계점 </a:t>
            </a:r>
            <a:r>
              <a:rPr lang="en-US" altLang="ko-KR" sz="3600" dirty="0" smtClean="0"/>
              <a:t>– </a:t>
            </a:r>
            <a:r>
              <a:rPr lang="ko-KR" altLang="en-US" sz="3600" dirty="0" smtClean="0"/>
              <a:t>발전방향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익숙하게 쓰던 툴의 기능들이 만들어지는 과정에 대해 이해할 수 있게 되었다</a:t>
            </a:r>
            <a:endParaRPr lang="en-US" altLang="ko-KR" sz="2400" dirty="0" smtClean="0"/>
          </a:p>
          <a:p>
            <a:r>
              <a:rPr lang="ko-KR" altLang="en-US" sz="2400" dirty="0" smtClean="0"/>
              <a:t>짧은 과정으로 인해 좀 더 깊게 배우지 못해 아쉽다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나중에 독학 하는 걸로</a:t>
            </a:r>
            <a:endParaRPr lang="en-US" altLang="ko-KR" sz="2400" dirty="0" smtClean="0"/>
          </a:p>
          <a:p>
            <a:r>
              <a:rPr lang="ko-KR" altLang="en-US" sz="2400" dirty="0" smtClean="0"/>
              <a:t>전문 지식의 부재로 인한 응용력이 부족하다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이미지 처리는 디스플레이가 있는 곳 어디든 쓰일 분야라 깊게 공부해 볼만 한 영역이 분명해 보인다</a:t>
            </a:r>
            <a:endParaRPr lang="en-US" altLang="ko-KR" sz="2400" dirty="0" smtClean="0"/>
          </a:p>
          <a:p>
            <a:r>
              <a:rPr lang="ko-KR" altLang="en-US" sz="2400" dirty="0" err="1" smtClean="0"/>
              <a:t>영상처리에</a:t>
            </a:r>
            <a:r>
              <a:rPr lang="ko-KR" altLang="en-US" sz="2400" dirty="0" smtClean="0"/>
              <a:t> 의한 자동화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편의성 등의 방향도 있지만 디스플레이가 활용되는 곳이라면 어디든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사용 가능한 분야이고 </a:t>
            </a:r>
            <a:r>
              <a:rPr lang="ko-KR" altLang="en-US" sz="2400" dirty="0" err="1" smtClean="0"/>
              <a:t>임베디드</a:t>
            </a:r>
            <a:r>
              <a:rPr lang="ko-KR" altLang="en-US" sz="2400" dirty="0" smtClean="0"/>
              <a:t> 시스템에서도 </a:t>
            </a:r>
            <a:r>
              <a:rPr lang="en-US" altLang="ko-KR" sz="2400" dirty="0" err="1" smtClean="0"/>
              <a:t>ui</a:t>
            </a:r>
            <a:r>
              <a:rPr lang="ko-KR" altLang="en-US" sz="2400" dirty="0" smtClean="0"/>
              <a:t>의 중요성이 커진 만큼 도움이 많이 될 것으로 보인다</a:t>
            </a:r>
            <a:r>
              <a:rPr lang="en-US" altLang="ko-KR" sz="2400" dirty="0" smtClean="0"/>
              <a:t>.</a:t>
            </a:r>
          </a:p>
          <a:p>
            <a:endParaRPr lang="ko-KR" altLang="en-US" sz="2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ko-KR" altLang="en-US" smtClean="0"/>
              <a:t>슬라이드 </a:t>
            </a:r>
            <a:fld id="{2E00A0CF-A619-4B0D-8C8F-5F770A4DC3CA}" type="slidenum">
              <a:rPr lang="ko-KR" altLang="en-US" smtClean="0"/>
              <a:pPr/>
              <a:t>15</a:t>
            </a:fld>
            <a:r>
              <a:rPr lang="en-US" altLang="ko-KR" smtClean="0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371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95824" y="1690688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dirty="0" smtClean="0"/>
              <a:t>0.   </a:t>
            </a:r>
            <a:r>
              <a:rPr lang="ko-KR" altLang="en-US" sz="2000" dirty="0" smtClean="0"/>
              <a:t>개요</a:t>
            </a:r>
            <a:endParaRPr lang="en-US" altLang="ko-KR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 smtClean="0"/>
              <a:t>개발 환경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 smtClean="0"/>
              <a:t>자료 링크</a:t>
            </a:r>
            <a:endParaRPr lang="en-US" altLang="ko-KR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 smtClean="0"/>
              <a:t>소프트웨어 동작 흐름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 smtClean="0"/>
              <a:t>동영상 처리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 smtClean="0"/>
              <a:t>동영상 처리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캡쳐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 smtClean="0"/>
              <a:t>동영상 처리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감지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 smtClean="0"/>
              <a:t>동영상 처리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안경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 smtClean="0"/>
              <a:t>이미지 처리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 smtClean="0"/>
              <a:t>이미지 처리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화소점</a:t>
            </a:r>
            <a:r>
              <a:rPr lang="ko-KR" altLang="en-US" sz="2000" dirty="0" smtClean="0"/>
              <a:t> 처리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 smtClean="0"/>
              <a:t>이미지 처리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기하학 처리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 smtClean="0"/>
              <a:t>이미지 처리 </a:t>
            </a:r>
            <a:r>
              <a:rPr lang="en-US" altLang="ko-KR" sz="2000" dirty="0" smtClean="0"/>
              <a:t>– </a:t>
            </a:r>
            <a:r>
              <a:rPr lang="ko-KR" altLang="en-US" sz="2000" dirty="0" err="1" smtClean="0"/>
              <a:t>화소영역</a:t>
            </a:r>
            <a:r>
              <a:rPr lang="ko-KR" altLang="en-US" sz="2000" dirty="0" smtClean="0"/>
              <a:t> 처리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 smtClean="0"/>
              <a:t>이미지 처리 </a:t>
            </a:r>
            <a:r>
              <a:rPr lang="en-US" altLang="ko-KR" sz="2000" dirty="0" smtClean="0"/>
              <a:t>– </a:t>
            </a:r>
            <a:r>
              <a:rPr lang="en-US" altLang="ko-KR" sz="2000" dirty="0" err="1" smtClean="0"/>
              <a:t>openCV</a:t>
            </a:r>
            <a:endParaRPr lang="ko-KR" alt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 err="1" smtClean="0"/>
              <a:t>느낀점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–</a:t>
            </a:r>
            <a:r>
              <a:rPr lang="ko-KR" altLang="en-US" sz="2000" dirty="0" smtClean="0"/>
              <a:t> 한계점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발전방향</a:t>
            </a:r>
            <a:endParaRPr lang="ko-KR" altLang="en-US" sz="2000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개요</a:t>
            </a:r>
            <a:endParaRPr lang="ko-KR" altLang="en-US" sz="3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2140299" y="743578"/>
            <a:ext cx="0" cy="53483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ko-KR" altLang="en-US" smtClean="0"/>
              <a:t>슬라이드 </a:t>
            </a:r>
            <a:fld id="{2E00A0CF-A619-4B0D-8C8F-5F770A4DC3CA}" type="slidenum">
              <a:rPr lang="ko-KR" altLang="en-US" smtClean="0"/>
              <a:pPr/>
              <a:t>2</a:t>
            </a:fld>
            <a:r>
              <a:rPr lang="en-US" altLang="ko-KR" smtClean="0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994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/>
              <a:t>개발 환경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OS: window10 64bit</a:t>
            </a:r>
          </a:p>
          <a:p>
            <a:r>
              <a:rPr lang="en-US" altLang="ko-KR" dirty="0" smtClean="0"/>
              <a:t>IDE: </a:t>
            </a:r>
            <a:r>
              <a:rPr lang="en-US" altLang="ko-KR" dirty="0" err="1" smtClean="0"/>
              <a:t>PyCharm</a:t>
            </a:r>
            <a:r>
              <a:rPr lang="en-US" altLang="ko-KR" dirty="0" smtClean="0"/>
              <a:t> Community Edition 2021.2.2</a:t>
            </a:r>
          </a:p>
          <a:p>
            <a:r>
              <a:rPr lang="ko-KR" altLang="en-US" dirty="0" smtClean="0"/>
              <a:t>언어</a:t>
            </a:r>
            <a:r>
              <a:rPr lang="en-US" altLang="ko-KR" dirty="0" smtClean="0"/>
              <a:t>: Python 3.9.7</a:t>
            </a:r>
          </a:p>
          <a:p>
            <a:r>
              <a:rPr lang="ko-KR" altLang="en-US" dirty="0" smtClean="0"/>
              <a:t>사용한 핵심 라이브러리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tkinter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opencv</a:t>
            </a:r>
            <a:r>
              <a:rPr lang="en-US" altLang="ko-KR" dirty="0" smtClean="0"/>
              <a:t>-python 4.5.3.56</a:t>
            </a:r>
          </a:p>
          <a:p>
            <a:pPr lvl="1"/>
            <a:r>
              <a:rPr lang="en-US" altLang="ko-KR" dirty="0" smtClean="0"/>
              <a:t>pillow 8.3.2</a:t>
            </a:r>
          </a:p>
          <a:p>
            <a:pPr lvl="1"/>
            <a:r>
              <a:rPr lang="en-US" altLang="ko-KR" dirty="0" err="1" smtClean="0"/>
              <a:t>numpy</a:t>
            </a:r>
            <a:r>
              <a:rPr lang="en-US" altLang="ko-KR" dirty="0" smtClean="0"/>
              <a:t> 1.21.2</a:t>
            </a:r>
          </a:p>
          <a:p>
            <a:pPr lvl="1"/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ko-KR" altLang="en-US" smtClean="0"/>
              <a:t>슬라이드 </a:t>
            </a:r>
            <a:fld id="{2E00A0CF-A619-4B0D-8C8F-5F770A4DC3CA}" type="slidenum">
              <a:rPr lang="ko-KR" altLang="en-US" smtClean="0"/>
              <a:pPr/>
              <a:t>3</a:t>
            </a:fld>
            <a:r>
              <a:rPr lang="en-US" altLang="ko-KR" smtClean="0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488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/>
              <a:t>자료 링크</a:t>
            </a:r>
            <a:endParaRPr lang="ko-KR" altLang="en-US" sz="3600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 err="1" smtClean="0">
                <a:hlinkClick r:id="rId2"/>
              </a:rPr>
              <a:t>깃허브</a:t>
            </a:r>
            <a:r>
              <a:rPr lang="en-US" altLang="ko-KR" dirty="0">
                <a:hlinkClick r:id="rId2"/>
              </a:rPr>
              <a:t> </a:t>
            </a:r>
            <a:r>
              <a:rPr lang="ko-KR" altLang="en-US" dirty="0" smtClean="0">
                <a:hlinkClick r:id="rId2"/>
              </a:rPr>
              <a:t>링크</a:t>
            </a:r>
            <a:endParaRPr lang="en-US" altLang="ko-KR" dirty="0" smtClean="0"/>
          </a:p>
          <a:p>
            <a:r>
              <a:rPr lang="ko-KR" altLang="en-US" dirty="0" smtClean="0"/>
              <a:t>시연 영상</a:t>
            </a:r>
            <a:r>
              <a:rPr lang="en-US" altLang="ko-KR" dirty="0" smtClean="0"/>
              <a:t>(.gif) </a:t>
            </a:r>
            <a:r>
              <a:rPr lang="ko-KR" altLang="en-US" dirty="0" smtClean="0"/>
              <a:t>와 간략한 소개 글 작성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ko-KR" altLang="en-US" smtClean="0"/>
              <a:t>슬라이드 </a:t>
            </a:r>
            <a:fld id="{2E00A0CF-A619-4B0D-8C8F-5F770A4DC3CA}" type="slidenum">
              <a:rPr lang="ko-KR" altLang="en-US" smtClean="0"/>
              <a:pPr/>
              <a:t>4</a:t>
            </a:fld>
            <a:r>
              <a:rPr lang="en-US" altLang="ko-KR" smtClean="0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141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600" dirty="0" smtClean="0"/>
              <a:t>소프트웨어 동작 흐름</a:t>
            </a:r>
            <a:endParaRPr lang="ko-KR" altLang="en-US" sz="3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590925" cy="4191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653" y="1690688"/>
            <a:ext cx="4431311" cy="27801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135" y="3176862"/>
            <a:ext cx="4431311" cy="270482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직선 화살표 연결선 11"/>
          <p:cNvCxnSpPr/>
          <p:nvPr/>
        </p:nvCxnSpPr>
        <p:spPr>
          <a:xfrm>
            <a:off x="4429125" y="2293166"/>
            <a:ext cx="2243528" cy="0"/>
          </a:xfrm>
          <a:prstGeom prst="straightConnector1">
            <a:avLst/>
          </a:prstGeom>
          <a:ln w="158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꺾인 연결선 14"/>
          <p:cNvCxnSpPr/>
          <p:nvPr/>
        </p:nvCxnSpPr>
        <p:spPr>
          <a:xfrm rot="10800000" flipV="1">
            <a:off x="9607447" y="4470842"/>
            <a:ext cx="1154339" cy="834688"/>
          </a:xfrm>
          <a:prstGeom prst="bentConnector3">
            <a:avLst>
              <a:gd name="adj1" fmla="val 382"/>
            </a:avLst>
          </a:prstGeom>
          <a:ln w="158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463469" y="1818504"/>
            <a:ext cx="1564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열기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769511" y="5441656"/>
            <a:ext cx="1796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이미지 또는 동영상 선택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425226" y="4470842"/>
            <a:ext cx="1687862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원하는 처리 방식 선택</a:t>
            </a:r>
            <a:endParaRPr lang="ko-KR" altLang="en-US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ko-KR" altLang="en-US" smtClean="0"/>
              <a:t>슬라이드 </a:t>
            </a:r>
            <a:fld id="{2E00A0CF-A619-4B0D-8C8F-5F770A4DC3CA}" type="slidenum">
              <a:rPr lang="ko-KR" altLang="en-US" smtClean="0"/>
              <a:pPr/>
              <a:t>5</a:t>
            </a:fld>
            <a:r>
              <a:rPr lang="en-US" altLang="ko-KR" smtClean="0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894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600" dirty="0" smtClean="0"/>
              <a:t>동영상 처리</a:t>
            </a:r>
            <a:endParaRPr lang="ko-KR" altLang="en-US" sz="3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405394" cy="45201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5998029" y="4602024"/>
            <a:ext cx="5355771" cy="17543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 anchor="b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캡쳐</a:t>
            </a:r>
            <a:r>
              <a:rPr lang="en-US" altLang="ko-KR" dirty="0" smtClean="0"/>
              <a:t>		: </a:t>
            </a:r>
            <a:r>
              <a:rPr lang="ko-KR" altLang="en-US" dirty="0" smtClean="0"/>
              <a:t>현재 동영상 화면을 캡쳐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전체감지</a:t>
            </a:r>
            <a:r>
              <a:rPr lang="en-US" altLang="ko-KR" dirty="0" smtClean="0"/>
              <a:t>	: </a:t>
            </a:r>
            <a:r>
              <a:rPr lang="ko-KR" altLang="en-US" dirty="0" smtClean="0"/>
              <a:t>사물을 전체적으로 인식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사람감지</a:t>
            </a:r>
            <a:r>
              <a:rPr lang="en-US" altLang="ko-KR" dirty="0" smtClean="0"/>
              <a:t>	: 2</a:t>
            </a:r>
            <a:r>
              <a:rPr lang="ko-KR" altLang="en-US" dirty="0" smtClean="0"/>
              <a:t>번에서 사람만 인식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자동차감지</a:t>
            </a:r>
            <a:r>
              <a:rPr lang="en-US" altLang="ko-KR" dirty="0" smtClean="0"/>
              <a:t>	: 2</a:t>
            </a:r>
            <a:r>
              <a:rPr lang="ko-KR" altLang="en-US" dirty="0" smtClean="0"/>
              <a:t>번에서 차량만 인식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안경써요</a:t>
            </a:r>
            <a:r>
              <a:rPr lang="en-US" altLang="ko-KR" dirty="0" smtClean="0"/>
              <a:t>	: </a:t>
            </a:r>
            <a:r>
              <a:rPr lang="ko-KR" altLang="en-US" dirty="0" smtClean="0"/>
              <a:t>눈의 위치를 찾아 안경 착용</a:t>
            </a:r>
            <a:endParaRPr lang="en-US" altLang="ko-KR" dirty="0" smtClean="0"/>
          </a:p>
          <a:p>
            <a:r>
              <a:rPr lang="en-US" altLang="ko-KR" dirty="0" smtClean="0"/>
              <a:t>* </a:t>
            </a:r>
            <a:r>
              <a:rPr lang="ko-KR" altLang="en-US" dirty="0" smtClean="0"/>
              <a:t>사물 인식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mobilenet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ssd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라는 학습자료 활용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ko-KR" altLang="en-US" smtClean="0"/>
              <a:t>슬라이드 </a:t>
            </a:r>
            <a:fld id="{2E00A0CF-A619-4B0D-8C8F-5F770A4DC3CA}" type="slidenum">
              <a:rPr lang="ko-KR" altLang="en-US" smtClean="0"/>
              <a:pPr/>
              <a:t>6</a:t>
            </a:fld>
            <a:r>
              <a:rPr lang="en-US" altLang="ko-KR" smtClean="0"/>
              <a:t>/15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5561792" y="365125"/>
            <a:ext cx="5792008" cy="1899408"/>
            <a:chOff x="5561792" y="1215934"/>
            <a:chExt cx="5792008" cy="189940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1792" y="1215934"/>
              <a:ext cx="5792008" cy="13146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5561792" y="2530567"/>
              <a:ext cx="5792008" cy="5847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/>
                <a:t>메뉴에 </a:t>
              </a:r>
              <a:r>
                <a:rPr lang="ko-KR" altLang="en-US" sz="1600" dirty="0" err="1" smtClean="0"/>
                <a:t>추가해둔</a:t>
              </a:r>
              <a:r>
                <a:rPr lang="ko-KR" altLang="en-US" sz="1600" dirty="0" smtClean="0"/>
                <a:t> 기능을 사용하면서</a:t>
              </a:r>
              <a:endParaRPr lang="en-US" altLang="ko-KR" sz="1600" dirty="0" smtClean="0"/>
            </a:p>
            <a:p>
              <a:r>
                <a:rPr lang="ko-KR" altLang="en-US" sz="1600" dirty="0" smtClean="0"/>
                <a:t>동영상을 같은 창에서 출력하기 위해 </a:t>
              </a:r>
              <a:r>
                <a:rPr lang="ko-KR" altLang="en-US" sz="1600" dirty="0" err="1" smtClean="0"/>
                <a:t>쓰레드</a:t>
              </a:r>
              <a:r>
                <a:rPr lang="ko-KR" altLang="en-US" sz="1600" dirty="0" smtClean="0"/>
                <a:t> 사용</a:t>
              </a:r>
              <a:endParaRPr lang="en-US" altLang="ko-KR" sz="16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419736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600" dirty="0" smtClean="0"/>
              <a:t>동영상 처리 </a:t>
            </a:r>
            <a:r>
              <a:rPr lang="en-US" altLang="ko-KR" sz="3600" dirty="0" smtClean="0"/>
              <a:t>- </a:t>
            </a:r>
            <a:r>
              <a:rPr lang="ko-KR" altLang="en-US" sz="3600" dirty="0" smtClean="0"/>
              <a:t>캡쳐</a:t>
            </a:r>
            <a:endParaRPr lang="ko-KR" altLang="en-US" sz="3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782272" cy="47440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842091" y="5433020"/>
            <a:ext cx="4511709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캡쳐 버튼 </a:t>
            </a:r>
            <a:r>
              <a:rPr lang="ko-KR" altLang="en-US" dirty="0" err="1" smtClean="0"/>
              <a:t>클릭시</a:t>
            </a:r>
            <a:endParaRPr lang="en-US" altLang="ko-KR" dirty="0" smtClean="0"/>
          </a:p>
          <a:p>
            <a:r>
              <a:rPr lang="en-US" altLang="ko-KR" dirty="0" smtClean="0"/>
              <a:t>snapshot </a:t>
            </a:r>
            <a:r>
              <a:rPr lang="ko-KR" altLang="en-US" dirty="0" smtClean="0"/>
              <a:t>폴더가 없으면 폴더를 생성한 후</a:t>
            </a:r>
            <a:endParaRPr lang="en-US" altLang="ko-KR" dirty="0" smtClean="0"/>
          </a:p>
          <a:p>
            <a:r>
              <a:rPr lang="en-US" altLang="ko-KR" dirty="0" smtClean="0"/>
              <a:t>snap&lt;</a:t>
            </a:r>
            <a:r>
              <a:rPr lang="ko-KR" altLang="en-US" dirty="0" smtClean="0"/>
              <a:t>현재시간</a:t>
            </a:r>
            <a:r>
              <a:rPr lang="en-US" altLang="ko-KR" dirty="0" smtClean="0"/>
              <a:t>&gt;.</a:t>
            </a:r>
            <a:r>
              <a:rPr lang="en-US" altLang="ko-KR" dirty="0" err="1" smtClean="0"/>
              <a:t>png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파일로 저장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ko-KR" altLang="en-US" smtClean="0"/>
              <a:t>슬라이드 </a:t>
            </a:r>
            <a:fld id="{2E00A0CF-A619-4B0D-8C8F-5F770A4DC3CA}" type="slidenum">
              <a:rPr lang="ko-KR" altLang="en-US" smtClean="0"/>
              <a:pPr/>
              <a:t>7</a:t>
            </a:fld>
            <a:r>
              <a:rPr lang="en-US" altLang="ko-KR" smtClean="0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231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600" dirty="0" smtClean="0"/>
              <a:t>동영상 처리 </a:t>
            </a:r>
            <a:r>
              <a:rPr lang="en-US" altLang="ko-KR" sz="3600" dirty="0" smtClean="0"/>
              <a:t>- </a:t>
            </a:r>
            <a:r>
              <a:rPr lang="ko-KR" altLang="en-US" sz="3600" dirty="0" smtClean="0"/>
              <a:t>감지</a:t>
            </a:r>
            <a:endParaRPr lang="ko-KR" alt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6842091" y="5710019"/>
            <a:ext cx="4511709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전체감지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자동차 감지 기능</a:t>
            </a:r>
            <a:endParaRPr lang="en-US" altLang="ko-KR" dirty="0" smtClean="0"/>
          </a:p>
          <a:p>
            <a:r>
              <a:rPr lang="ko-KR" altLang="en-US" dirty="0" smtClean="0"/>
              <a:t>사물에 대한 인식을 수행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690688"/>
            <a:ext cx="4591050" cy="31908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1" y="1687831"/>
            <a:ext cx="4910504" cy="31965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7134" y="3272707"/>
            <a:ext cx="4203037" cy="25654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ko-KR" altLang="en-US" smtClean="0"/>
              <a:t>슬라이드 </a:t>
            </a:r>
            <a:fld id="{2E00A0CF-A619-4B0D-8C8F-5F770A4DC3CA}" type="slidenum">
              <a:rPr lang="ko-KR" altLang="en-US" smtClean="0"/>
              <a:pPr/>
              <a:t>8</a:t>
            </a:fld>
            <a:r>
              <a:rPr lang="en-US" altLang="ko-KR" smtClean="0"/>
              <a:t>/15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180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600" dirty="0" smtClean="0"/>
              <a:t>동영상 처리 </a:t>
            </a:r>
            <a:r>
              <a:rPr lang="en-US" altLang="ko-KR" sz="3600" dirty="0" smtClean="0"/>
              <a:t>- </a:t>
            </a:r>
            <a:r>
              <a:rPr lang="ko-KR" altLang="en-US" sz="3600" dirty="0" smtClean="0"/>
              <a:t>안경</a:t>
            </a:r>
            <a:endParaRPr lang="ko-KR" alt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6842091" y="5710019"/>
            <a:ext cx="4511709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 anchor="b">
            <a:spAutoFit/>
          </a:bodyPr>
          <a:lstStyle/>
          <a:p>
            <a:r>
              <a:rPr lang="ko-KR" altLang="en-US" dirty="0" smtClean="0"/>
              <a:t>카메라 앱에 자주 보이는 이미지 오버레이</a:t>
            </a:r>
            <a:endParaRPr lang="en-US" altLang="ko-KR" dirty="0" smtClean="0"/>
          </a:p>
          <a:p>
            <a:r>
              <a:rPr lang="ko-KR" altLang="en-US" dirty="0" smtClean="0"/>
              <a:t>눈의 위치를 인식해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이미지를 출력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477708" cy="33435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192" y="1690688"/>
            <a:ext cx="4810700" cy="33435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ko-KR" altLang="en-US" smtClean="0"/>
              <a:t>슬라이드 </a:t>
            </a:r>
            <a:fld id="{2E00A0CF-A619-4B0D-8C8F-5F770A4DC3CA}" type="slidenum">
              <a:rPr lang="ko-KR" altLang="en-US" smtClean="0"/>
              <a:pPr/>
              <a:t>9</a:t>
            </a:fld>
            <a:r>
              <a:rPr lang="en-US" altLang="ko-KR" smtClean="0"/>
              <a:t>/15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639978" y="3895799"/>
            <a:ext cx="5345185" cy="2460551"/>
            <a:chOff x="702868" y="3721378"/>
            <a:chExt cx="5613040" cy="283502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2868" y="3721378"/>
              <a:ext cx="5613040" cy="23029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TextBox 3"/>
            <p:cNvSpPr txBox="1"/>
            <p:nvPr/>
          </p:nvSpPr>
          <p:spPr>
            <a:xfrm>
              <a:off x="702868" y="6033184"/>
              <a:ext cx="5613040" cy="523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얼굴을 우선 인식한 뒤에 얼굴 내에서 눈을 찾도록 구현</a:t>
              </a:r>
              <a:endParaRPr lang="en-US" altLang="ko-KR" sz="1400" dirty="0" smtClean="0"/>
            </a:p>
            <a:p>
              <a:r>
                <a:rPr lang="en-US" altLang="ko-KR" sz="1400" dirty="0" smtClean="0"/>
                <a:t>-&gt; </a:t>
              </a:r>
              <a:r>
                <a:rPr lang="ko-KR" altLang="en-US" sz="1400" dirty="0" smtClean="0"/>
                <a:t>화면 전체에서 눈을 찾는 것 보다 효율성을 높임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3470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401</Words>
  <Application>Microsoft Office PowerPoint</Application>
  <PresentationFormat>와이드스크린</PresentationFormat>
  <Paragraphs>105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파이썬 &amp; openCV 활용 컴퓨터 비전</vt:lpstr>
      <vt:lpstr>개요</vt:lpstr>
      <vt:lpstr>개발 환경</vt:lpstr>
      <vt:lpstr>자료 링크</vt:lpstr>
      <vt:lpstr>소프트웨어 동작 흐름</vt:lpstr>
      <vt:lpstr>동영상 처리</vt:lpstr>
      <vt:lpstr>동영상 처리 - 캡쳐</vt:lpstr>
      <vt:lpstr>동영상 처리 - 감지</vt:lpstr>
      <vt:lpstr>동영상 처리 - 안경</vt:lpstr>
      <vt:lpstr>이미지 처리</vt:lpstr>
      <vt:lpstr>이미지 처리 – 화소점 처리</vt:lpstr>
      <vt:lpstr>이미지 처리 – 기하학 처리</vt:lpstr>
      <vt:lpstr>이미지 처리 – 화소영역 처리</vt:lpstr>
      <vt:lpstr>이미지 처리 – openCV</vt:lpstr>
      <vt:lpstr>느낀점 – 한계점 – 발전방향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컴퓨터비전</dc:title>
  <dc:creator>kccistc</dc:creator>
  <cp:lastModifiedBy>kccistc</cp:lastModifiedBy>
  <cp:revision>29</cp:revision>
  <dcterms:created xsi:type="dcterms:W3CDTF">2021-10-18T03:17:20Z</dcterms:created>
  <dcterms:modified xsi:type="dcterms:W3CDTF">2021-10-18T08:15:43Z</dcterms:modified>
</cp:coreProperties>
</file>